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7" r:id="rId2"/>
    <p:sldId id="258" r:id="rId3"/>
    <p:sldId id="259" r:id="rId4"/>
    <p:sldId id="264" r:id="rId5"/>
    <p:sldId id="262" r:id="rId6"/>
    <p:sldId id="263" r:id="rId7"/>
    <p:sldId id="261"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00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79492"/>
  </p:normalViewPr>
  <p:slideViewPr>
    <p:cSldViewPr snapToGrid="0">
      <p:cViewPr varScale="1">
        <p:scale>
          <a:sx n="90" d="100"/>
          <a:sy n="90" d="100"/>
        </p:scale>
        <p:origin x="232" y="3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41E79C-5D30-8645-A08F-8F0EA7696363}" type="datetimeFigureOut">
              <a:rPr lang="en-US" smtClean="0"/>
              <a:t>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2DD085-F35E-CA43-B6BC-39FEA1073953}" type="slidenum">
              <a:rPr lang="en-US" smtClean="0"/>
              <a:t>‹#›</a:t>
            </a:fld>
            <a:endParaRPr lang="en-US"/>
          </a:p>
        </p:txBody>
      </p:sp>
    </p:spTree>
    <p:extLst>
      <p:ext uri="{BB962C8B-B14F-4D97-AF65-F5344CB8AC3E}">
        <p14:creationId xmlns:p14="http://schemas.microsoft.com/office/powerpoint/2010/main" val="1974153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2906B4-3625-7B4C-9AB6-4ACA9F8CAD32}" type="slidenum">
              <a:rPr lang="en-US" smtClean="0"/>
              <a:t>1</a:t>
            </a:fld>
            <a:endParaRPr lang="en-US"/>
          </a:p>
        </p:txBody>
      </p:sp>
    </p:spTree>
    <p:extLst>
      <p:ext uri="{BB962C8B-B14F-4D97-AF65-F5344CB8AC3E}">
        <p14:creationId xmlns:p14="http://schemas.microsoft.com/office/powerpoint/2010/main" val="672183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 I’m Kate Weston, and this is my book: Murder on a School Night, it’s a comedy murder mystery for Young Adults where all the murders are either committed with or involving menstrual products in some way.  </a:t>
            </a:r>
          </a:p>
          <a:p>
            <a:endParaRPr lang="en-US" dirty="0"/>
          </a:p>
        </p:txBody>
      </p:sp>
      <p:sp>
        <p:nvSpPr>
          <p:cNvPr id="4" name="Slide Number Placeholder 3"/>
          <p:cNvSpPr>
            <a:spLocks noGrp="1"/>
          </p:cNvSpPr>
          <p:nvPr>
            <p:ph type="sldNum" sz="quarter" idx="5"/>
          </p:nvPr>
        </p:nvSpPr>
        <p:spPr/>
        <p:txBody>
          <a:bodyPr/>
          <a:lstStyle/>
          <a:p>
            <a:fld id="{732906B4-3625-7B4C-9AB6-4ACA9F8CAD32}" type="slidenum">
              <a:rPr lang="en-US" smtClean="0"/>
              <a:t>2</a:t>
            </a:fld>
            <a:endParaRPr lang="en-US"/>
          </a:p>
        </p:txBody>
      </p:sp>
    </p:spTree>
    <p:extLst>
      <p:ext uri="{BB962C8B-B14F-4D97-AF65-F5344CB8AC3E}">
        <p14:creationId xmlns:p14="http://schemas.microsoft.com/office/powerpoint/2010/main" val="2770736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that in mind why don’t we break down the process of writing a murder mystery and look at the basics that we need! </a:t>
            </a:r>
          </a:p>
          <a:p>
            <a:endParaRPr lang="en-US" dirty="0"/>
          </a:p>
          <a:p>
            <a:r>
              <a:rPr lang="en-US" dirty="0"/>
              <a:t>What are the main ingredients for murder? What do you need? </a:t>
            </a:r>
          </a:p>
          <a:p>
            <a:endParaRPr lang="en-US" dirty="0"/>
          </a:p>
          <a:p>
            <a:pPr marL="171450" indent="-171450">
              <a:buFontTx/>
              <a:buChar char="-"/>
            </a:pPr>
            <a:r>
              <a:rPr lang="en-US" dirty="0"/>
              <a:t>Body</a:t>
            </a:r>
          </a:p>
          <a:p>
            <a:pPr marL="171450" indent="-171450">
              <a:buFontTx/>
              <a:buChar char="-"/>
            </a:pPr>
            <a:r>
              <a:rPr lang="en-US" dirty="0"/>
              <a:t>Detective</a:t>
            </a:r>
          </a:p>
          <a:p>
            <a:pPr marL="171450" indent="-171450">
              <a:buFontTx/>
              <a:buChar char="-"/>
            </a:pPr>
            <a:r>
              <a:rPr lang="en-US" dirty="0"/>
              <a:t>Motive</a:t>
            </a:r>
          </a:p>
          <a:p>
            <a:pPr marL="171450" indent="-171450">
              <a:buFontTx/>
              <a:buChar char="-"/>
            </a:pPr>
            <a:r>
              <a:rPr lang="en-US" dirty="0"/>
              <a:t>Evidence</a:t>
            </a:r>
          </a:p>
          <a:p>
            <a:pPr marL="171450" indent="-171450">
              <a:buFontTx/>
              <a:buChar char="-"/>
            </a:pPr>
            <a:r>
              <a:rPr lang="en-US" dirty="0"/>
              <a:t>Catchy plot</a:t>
            </a:r>
          </a:p>
          <a:p>
            <a:pPr marL="171450" indent="-171450">
              <a:buFontTx/>
              <a:buChar char="-"/>
            </a:pPr>
            <a:r>
              <a:rPr lang="en-US" dirty="0"/>
              <a:t>Red Herring</a:t>
            </a:r>
          </a:p>
          <a:p>
            <a:pPr marL="171450" indent="-171450">
              <a:buFontTx/>
              <a:buChar char="-"/>
            </a:pPr>
            <a:r>
              <a:rPr lang="en-US" dirty="0"/>
              <a:t>Location</a:t>
            </a:r>
          </a:p>
          <a:p>
            <a:pPr marL="171450" indent="-171450">
              <a:buFontTx/>
              <a:buChar char="-"/>
            </a:pPr>
            <a:r>
              <a:rPr lang="en-US" dirty="0"/>
              <a:t>Murder Weapon</a:t>
            </a:r>
          </a:p>
        </p:txBody>
      </p:sp>
      <p:sp>
        <p:nvSpPr>
          <p:cNvPr id="4" name="Slide Number Placeholder 3"/>
          <p:cNvSpPr>
            <a:spLocks noGrp="1"/>
          </p:cNvSpPr>
          <p:nvPr>
            <p:ph type="sldNum" sz="quarter" idx="5"/>
          </p:nvPr>
        </p:nvSpPr>
        <p:spPr/>
        <p:txBody>
          <a:bodyPr/>
          <a:lstStyle/>
          <a:p>
            <a:fld id="{732906B4-3625-7B4C-9AB6-4ACA9F8CAD32}" type="slidenum">
              <a:rPr lang="en-US" smtClean="0"/>
              <a:t>3</a:t>
            </a:fld>
            <a:endParaRPr lang="en-US"/>
          </a:p>
        </p:txBody>
      </p:sp>
    </p:spTree>
    <p:extLst>
      <p:ext uri="{BB962C8B-B14F-4D97-AF65-F5344CB8AC3E}">
        <p14:creationId xmlns:p14="http://schemas.microsoft.com/office/powerpoint/2010/main" val="3391586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Murder on a School Night it’s this cute little menstrual cup that starts all the death and drama. </a:t>
            </a:r>
          </a:p>
        </p:txBody>
      </p:sp>
      <p:sp>
        <p:nvSpPr>
          <p:cNvPr id="4" name="Slide Number Placeholder 3"/>
          <p:cNvSpPr>
            <a:spLocks noGrp="1"/>
          </p:cNvSpPr>
          <p:nvPr>
            <p:ph type="sldNum" sz="quarter" idx="5"/>
          </p:nvPr>
        </p:nvSpPr>
        <p:spPr/>
        <p:txBody>
          <a:bodyPr/>
          <a:lstStyle/>
          <a:p>
            <a:fld id="{732906B4-3625-7B4C-9AB6-4ACA9F8CAD32}" type="slidenum">
              <a:rPr lang="en-US" smtClean="0"/>
              <a:t>4</a:t>
            </a:fld>
            <a:endParaRPr lang="en-US"/>
          </a:p>
        </p:txBody>
      </p:sp>
    </p:spTree>
    <p:extLst>
      <p:ext uri="{BB962C8B-B14F-4D97-AF65-F5344CB8AC3E}">
        <p14:creationId xmlns:p14="http://schemas.microsoft.com/office/powerpoint/2010/main" val="3136094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How do you make a book funny? </a:t>
            </a:r>
          </a:p>
          <a:p>
            <a:pPr marL="171450" indent="-171450">
              <a:buFontTx/>
              <a:buChar char="-"/>
            </a:pPr>
            <a:r>
              <a:rPr lang="en-US" dirty="0"/>
              <a:t>What makes you laugh (Get them to raise hands again) Because if it makes you laugh, maybe it will make someone else laugh too? </a:t>
            </a:r>
          </a:p>
          <a:p>
            <a:endParaRPr lang="en-US" dirty="0"/>
          </a:p>
          <a:p>
            <a:endParaRPr lang="en-US" dirty="0"/>
          </a:p>
        </p:txBody>
      </p:sp>
      <p:sp>
        <p:nvSpPr>
          <p:cNvPr id="4" name="Slide Number Placeholder 3"/>
          <p:cNvSpPr>
            <a:spLocks noGrp="1"/>
          </p:cNvSpPr>
          <p:nvPr>
            <p:ph type="sldNum" sz="quarter" idx="5"/>
          </p:nvPr>
        </p:nvSpPr>
        <p:spPr/>
        <p:txBody>
          <a:bodyPr/>
          <a:lstStyle/>
          <a:p>
            <a:fld id="{732906B4-3625-7B4C-9AB6-4ACA9F8CAD32}" type="slidenum">
              <a:rPr lang="en-US" smtClean="0"/>
              <a:t>5</a:t>
            </a:fld>
            <a:endParaRPr lang="en-US"/>
          </a:p>
        </p:txBody>
      </p:sp>
    </p:spTree>
    <p:extLst>
      <p:ext uri="{BB962C8B-B14F-4D97-AF65-F5344CB8AC3E}">
        <p14:creationId xmlns:p14="http://schemas.microsoft.com/office/powerpoint/2010/main" val="681334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Tips: The rule of three and opposites attracting add examples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 unexpected - Comparing something very mundane and boring with something wild and out there. Throwing something into the mix that no one saw coming. Absurdity is funny. For instance if your teacher showed up to school one day in a lobster costume with no warning? Funny. </a:t>
            </a:r>
          </a:p>
          <a:p>
            <a:pPr marL="171450" indent="-171450">
              <a:buFontTx/>
              <a:buChar char="-"/>
            </a:pPr>
            <a:r>
              <a:rPr lang="en-US" dirty="0"/>
              <a:t>Callbacks – referencing something from earlier in your book that was funny and using it in a new light is comforting to people. They feel safe and they find the repetition funny. – you have to just make sure you don’t over use this one though. </a:t>
            </a:r>
          </a:p>
          <a:p>
            <a:endParaRPr lang="en-US" dirty="0"/>
          </a:p>
          <a:p>
            <a:r>
              <a:rPr lang="en-US" dirty="0"/>
              <a:t>So using these rules you can see that one of the things that makes Murder on a school night funny is the unlikely weapon. The unlikely detectives and the unlikely setting of a small quiet English village. </a:t>
            </a:r>
          </a:p>
        </p:txBody>
      </p:sp>
      <p:sp>
        <p:nvSpPr>
          <p:cNvPr id="4" name="Slide Number Placeholder 3"/>
          <p:cNvSpPr>
            <a:spLocks noGrp="1"/>
          </p:cNvSpPr>
          <p:nvPr>
            <p:ph type="sldNum" sz="quarter" idx="5"/>
          </p:nvPr>
        </p:nvSpPr>
        <p:spPr/>
        <p:txBody>
          <a:bodyPr/>
          <a:lstStyle/>
          <a:p>
            <a:fld id="{732906B4-3625-7B4C-9AB6-4ACA9F8CAD32}" type="slidenum">
              <a:rPr lang="en-US" smtClean="0"/>
              <a:t>6</a:t>
            </a:fld>
            <a:endParaRPr lang="en-US"/>
          </a:p>
        </p:txBody>
      </p:sp>
    </p:spTree>
    <p:extLst>
      <p:ext uri="{BB962C8B-B14F-4D97-AF65-F5344CB8AC3E}">
        <p14:creationId xmlns:p14="http://schemas.microsoft.com/office/powerpoint/2010/main" val="1273194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Cluedo the players solve the crimes. They find out who it was where and what with. So because we  can’t plot an entire murder book in half an hour, instead we’re going to hit the basics and then go round and tell each other what we’ve come up with. See it as an </a:t>
            </a:r>
            <a:r>
              <a:rPr lang="en-US" dirty="0" err="1"/>
              <a:t>inspo</a:t>
            </a:r>
            <a:r>
              <a:rPr lang="en-US" dirty="0"/>
              <a:t> session. </a:t>
            </a:r>
          </a:p>
          <a:p>
            <a:endParaRPr lang="en-US" dirty="0"/>
          </a:p>
          <a:p>
            <a:r>
              <a:rPr lang="en-US" dirty="0"/>
              <a:t>So we want to know: </a:t>
            </a:r>
          </a:p>
          <a:p>
            <a:endParaRPr lang="en-US" dirty="0"/>
          </a:p>
          <a:p>
            <a:pPr marL="171450" indent="-171450">
              <a:buFontTx/>
              <a:buChar char="-"/>
            </a:pPr>
            <a:r>
              <a:rPr lang="en-US" dirty="0"/>
              <a:t>What is the crime? Doesn’t have to  be murder. I’ve read some compelling books where the crime doesn’t always involve death!</a:t>
            </a:r>
          </a:p>
          <a:p>
            <a:pPr marL="171450" indent="-171450">
              <a:buFontTx/>
              <a:buChar char="-"/>
            </a:pPr>
            <a:r>
              <a:rPr lang="en-US" dirty="0"/>
              <a:t>What was the crime committed with? </a:t>
            </a:r>
          </a:p>
          <a:p>
            <a:pPr marL="171450" indent="-171450">
              <a:buFontTx/>
              <a:buChar char="-"/>
            </a:pPr>
            <a:r>
              <a:rPr lang="en-US" dirty="0"/>
              <a:t>Where was the crime committed? What’s your setting? Is it a little village? A beach? A sprawling manor house? A library. </a:t>
            </a:r>
          </a:p>
          <a:p>
            <a:endParaRPr lang="en-US" dirty="0"/>
          </a:p>
        </p:txBody>
      </p:sp>
      <p:sp>
        <p:nvSpPr>
          <p:cNvPr id="4" name="Slide Number Placeholder 3"/>
          <p:cNvSpPr>
            <a:spLocks noGrp="1"/>
          </p:cNvSpPr>
          <p:nvPr>
            <p:ph type="sldNum" sz="quarter" idx="5"/>
          </p:nvPr>
        </p:nvSpPr>
        <p:spPr/>
        <p:txBody>
          <a:bodyPr/>
          <a:lstStyle/>
          <a:p>
            <a:fld id="{732906B4-3625-7B4C-9AB6-4ACA9F8CAD32}" type="slidenum">
              <a:rPr lang="en-US" smtClean="0"/>
              <a:t>7</a:t>
            </a:fld>
            <a:endParaRPr lang="en-US"/>
          </a:p>
        </p:txBody>
      </p:sp>
    </p:spTree>
    <p:extLst>
      <p:ext uri="{BB962C8B-B14F-4D97-AF65-F5344CB8AC3E}">
        <p14:creationId xmlns:p14="http://schemas.microsoft.com/office/powerpoint/2010/main" val="2679079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2906B4-3625-7B4C-9AB6-4ACA9F8CAD32}" type="slidenum">
              <a:rPr lang="en-US" smtClean="0"/>
              <a:t>8</a:t>
            </a:fld>
            <a:endParaRPr lang="en-US"/>
          </a:p>
        </p:txBody>
      </p:sp>
    </p:spTree>
    <p:extLst>
      <p:ext uri="{BB962C8B-B14F-4D97-AF65-F5344CB8AC3E}">
        <p14:creationId xmlns:p14="http://schemas.microsoft.com/office/powerpoint/2010/main" val="357981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D48D2-DE59-517F-9ED5-6C22D24941D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61896C4-D2C7-613B-4EE2-240E832529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A203ADD-EB8D-35AB-C05E-E156E9D3091F}"/>
              </a:ext>
            </a:extLst>
          </p:cNvPr>
          <p:cNvSpPr>
            <a:spLocks noGrp="1"/>
          </p:cNvSpPr>
          <p:nvPr>
            <p:ph type="dt" sz="half" idx="10"/>
          </p:nvPr>
        </p:nvSpPr>
        <p:spPr/>
        <p:txBody>
          <a:bodyPr/>
          <a:lstStyle/>
          <a:p>
            <a:fld id="{D7EAD9B9-4926-724C-9D41-30A1DF3BE588}" type="datetimeFigureOut">
              <a:rPr lang="en-US" smtClean="0"/>
              <a:t>7/20/23</a:t>
            </a:fld>
            <a:endParaRPr lang="en-US"/>
          </a:p>
        </p:txBody>
      </p:sp>
      <p:sp>
        <p:nvSpPr>
          <p:cNvPr id="5" name="Footer Placeholder 4">
            <a:extLst>
              <a:ext uri="{FF2B5EF4-FFF2-40B4-BE49-F238E27FC236}">
                <a16:creationId xmlns:a16="http://schemas.microsoft.com/office/drawing/2014/main" id="{82DF154F-9ADD-94A2-DD96-09A3E550A7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8383AC-FEEF-BC72-F01E-2D3816EEAE64}"/>
              </a:ext>
            </a:extLst>
          </p:cNvPr>
          <p:cNvSpPr>
            <a:spLocks noGrp="1"/>
          </p:cNvSpPr>
          <p:nvPr>
            <p:ph type="sldNum" sz="quarter" idx="12"/>
          </p:nvPr>
        </p:nvSpPr>
        <p:spPr/>
        <p:txBody>
          <a:bodyPr/>
          <a:lstStyle/>
          <a:p>
            <a:fld id="{3AD057BD-0523-F44F-88A5-B7B3F491F6B6}" type="slidenum">
              <a:rPr lang="en-US" smtClean="0"/>
              <a:t>‹#›</a:t>
            </a:fld>
            <a:endParaRPr lang="en-US"/>
          </a:p>
        </p:txBody>
      </p:sp>
    </p:spTree>
    <p:extLst>
      <p:ext uri="{BB962C8B-B14F-4D97-AF65-F5344CB8AC3E}">
        <p14:creationId xmlns:p14="http://schemas.microsoft.com/office/powerpoint/2010/main" val="2511655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A5129-7099-999E-F029-D1490F397F7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34B464E-DCDD-8B38-3ABC-8D8F7E0D60A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4311647-8B4E-4009-249D-2EE3F7D935E2}"/>
              </a:ext>
            </a:extLst>
          </p:cNvPr>
          <p:cNvSpPr>
            <a:spLocks noGrp="1"/>
          </p:cNvSpPr>
          <p:nvPr>
            <p:ph type="dt" sz="half" idx="10"/>
          </p:nvPr>
        </p:nvSpPr>
        <p:spPr/>
        <p:txBody>
          <a:bodyPr/>
          <a:lstStyle/>
          <a:p>
            <a:fld id="{D7EAD9B9-4926-724C-9D41-30A1DF3BE588}" type="datetimeFigureOut">
              <a:rPr lang="en-US" smtClean="0"/>
              <a:t>7/20/23</a:t>
            </a:fld>
            <a:endParaRPr lang="en-US"/>
          </a:p>
        </p:txBody>
      </p:sp>
      <p:sp>
        <p:nvSpPr>
          <p:cNvPr id="5" name="Footer Placeholder 4">
            <a:extLst>
              <a:ext uri="{FF2B5EF4-FFF2-40B4-BE49-F238E27FC236}">
                <a16:creationId xmlns:a16="http://schemas.microsoft.com/office/drawing/2014/main" id="{C45B7E9E-BBDC-4459-C7EC-1B46D9671C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D34FBC-1F61-D973-802F-2A20E6BFA8A0}"/>
              </a:ext>
            </a:extLst>
          </p:cNvPr>
          <p:cNvSpPr>
            <a:spLocks noGrp="1"/>
          </p:cNvSpPr>
          <p:nvPr>
            <p:ph type="sldNum" sz="quarter" idx="12"/>
          </p:nvPr>
        </p:nvSpPr>
        <p:spPr/>
        <p:txBody>
          <a:bodyPr/>
          <a:lstStyle/>
          <a:p>
            <a:fld id="{3AD057BD-0523-F44F-88A5-B7B3F491F6B6}" type="slidenum">
              <a:rPr lang="en-US" smtClean="0"/>
              <a:t>‹#›</a:t>
            </a:fld>
            <a:endParaRPr lang="en-US"/>
          </a:p>
        </p:txBody>
      </p:sp>
    </p:spTree>
    <p:extLst>
      <p:ext uri="{BB962C8B-B14F-4D97-AF65-F5344CB8AC3E}">
        <p14:creationId xmlns:p14="http://schemas.microsoft.com/office/powerpoint/2010/main" val="980369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65B8FA-F005-ED71-53DD-C293501F731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4D19095-93E3-5BDD-B33C-BD2F362463A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784C288-50B7-BC17-F5CD-E6C2FAFFD9D5}"/>
              </a:ext>
            </a:extLst>
          </p:cNvPr>
          <p:cNvSpPr>
            <a:spLocks noGrp="1"/>
          </p:cNvSpPr>
          <p:nvPr>
            <p:ph type="dt" sz="half" idx="10"/>
          </p:nvPr>
        </p:nvSpPr>
        <p:spPr/>
        <p:txBody>
          <a:bodyPr/>
          <a:lstStyle/>
          <a:p>
            <a:fld id="{D7EAD9B9-4926-724C-9D41-30A1DF3BE588}" type="datetimeFigureOut">
              <a:rPr lang="en-US" smtClean="0"/>
              <a:t>7/20/23</a:t>
            </a:fld>
            <a:endParaRPr lang="en-US"/>
          </a:p>
        </p:txBody>
      </p:sp>
      <p:sp>
        <p:nvSpPr>
          <p:cNvPr id="5" name="Footer Placeholder 4">
            <a:extLst>
              <a:ext uri="{FF2B5EF4-FFF2-40B4-BE49-F238E27FC236}">
                <a16:creationId xmlns:a16="http://schemas.microsoft.com/office/drawing/2014/main" id="{D2141BEF-7ADD-158D-F264-92A501EA86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78D17B-730F-7253-7793-22E88A006105}"/>
              </a:ext>
            </a:extLst>
          </p:cNvPr>
          <p:cNvSpPr>
            <a:spLocks noGrp="1"/>
          </p:cNvSpPr>
          <p:nvPr>
            <p:ph type="sldNum" sz="quarter" idx="12"/>
          </p:nvPr>
        </p:nvSpPr>
        <p:spPr/>
        <p:txBody>
          <a:bodyPr/>
          <a:lstStyle/>
          <a:p>
            <a:fld id="{3AD057BD-0523-F44F-88A5-B7B3F491F6B6}" type="slidenum">
              <a:rPr lang="en-US" smtClean="0"/>
              <a:t>‹#›</a:t>
            </a:fld>
            <a:endParaRPr lang="en-US"/>
          </a:p>
        </p:txBody>
      </p:sp>
    </p:spTree>
    <p:extLst>
      <p:ext uri="{BB962C8B-B14F-4D97-AF65-F5344CB8AC3E}">
        <p14:creationId xmlns:p14="http://schemas.microsoft.com/office/powerpoint/2010/main" val="2096994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E0824-366F-DB30-A736-48C1BFC6822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562AE92-CFDD-0E09-697A-1681B3F056A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0AAD359-CF0F-6584-F3DE-292C1D5719C4}"/>
              </a:ext>
            </a:extLst>
          </p:cNvPr>
          <p:cNvSpPr>
            <a:spLocks noGrp="1"/>
          </p:cNvSpPr>
          <p:nvPr>
            <p:ph type="dt" sz="half" idx="10"/>
          </p:nvPr>
        </p:nvSpPr>
        <p:spPr/>
        <p:txBody>
          <a:bodyPr/>
          <a:lstStyle/>
          <a:p>
            <a:fld id="{D7EAD9B9-4926-724C-9D41-30A1DF3BE588}" type="datetimeFigureOut">
              <a:rPr lang="en-US" smtClean="0"/>
              <a:t>7/20/23</a:t>
            </a:fld>
            <a:endParaRPr lang="en-US"/>
          </a:p>
        </p:txBody>
      </p:sp>
      <p:sp>
        <p:nvSpPr>
          <p:cNvPr id="5" name="Footer Placeholder 4">
            <a:extLst>
              <a:ext uri="{FF2B5EF4-FFF2-40B4-BE49-F238E27FC236}">
                <a16:creationId xmlns:a16="http://schemas.microsoft.com/office/drawing/2014/main" id="{5C41E84B-EC32-67C0-33BC-26CB6A7510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C1761B-F4C4-EBEE-64A3-B9BB66B18096}"/>
              </a:ext>
            </a:extLst>
          </p:cNvPr>
          <p:cNvSpPr>
            <a:spLocks noGrp="1"/>
          </p:cNvSpPr>
          <p:nvPr>
            <p:ph type="sldNum" sz="quarter" idx="12"/>
          </p:nvPr>
        </p:nvSpPr>
        <p:spPr/>
        <p:txBody>
          <a:bodyPr/>
          <a:lstStyle/>
          <a:p>
            <a:fld id="{3AD057BD-0523-F44F-88A5-B7B3F491F6B6}" type="slidenum">
              <a:rPr lang="en-US" smtClean="0"/>
              <a:t>‹#›</a:t>
            </a:fld>
            <a:endParaRPr lang="en-US"/>
          </a:p>
        </p:txBody>
      </p:sp>
    </p:spTree>
    <p:extLst>
      <p:ext uri="{BB962C8B-B14F-4D97-AF65-F5344CB8AC3E}">
        <p14:creationId xmlns:p14="http://schemas.microsoft.com/office/powerpoint/2010/main" val="3987484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6B698-C8EA-C4A7-6312-B1A2F36F537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D696F86-CF6F-20FF-B354-136386FA2C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444CAC8-E5FE-E766-CB00-EF2646087E09}"/>
              </a:ext>
            </a:extLst>
          </p:cNvPr>
          <p:cNvSpPr>
            <a:spLocks noGrp="1"/>
          </p:cNvSpPr>
          <p:nvPr>
            <p:ph type="dt" sz="half" idx="10"/>
          </p:nvPr>
        </p:nvSpPr>
        <p:spPr/>
        <p:txBody>
          <a:bodyPr/>
          <a:lstStyle/>
          <a:p>
            <a:fld id="{D7EAD9B9-4926-724C-9D41-30A1DF3BE588}" type="datetimeFigureOut">
              <a:rPr lang="en-US" smtClean="0"/>
              <a:t>7/20/23</a:t>
            </a:fld>
            <a:endParaRPr lang="en-US"/>
          </a:p>
        </p:txBody>
      </p:sp>
      <p:sp>
        <p:nvSpPr>
          <p:cNvPr id="5" name="Footer Placeholder 4">
            <a:extLst>
              <a:ext uri="{FF2B5EF4-FFF2-40B4-BE49-F238E27FC236}">
                <a16:creationId xmlns:a16="http://schemas.microsoft.com/office/drawing/2014/main" id="{4A4F079B-E374-718A-CCB7-507389757A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BF3C4F-A4F0-65E5-150B-7ECCC84DB324}"/>
              </a:ext>
            </a:extLst>
          </p:cNvPr>
          <p:cNvSpPr>
            <a:spLocks noGrp="1"/>
          </p:cNvSpPr>
          <p:nvPr>
            <p:ph type="sldNum" sz="quarter" idx="12"/>
          </p:nvPr>
        </p:nvSpPr>
        <p:spPr/>
        <p:txBody>
          <a:bodyPr/>
          <a:lstStyle/>
          <a:p>
            <a:fld id="{3AD057BD-0523-F44F-88A5-B7B3F491F6B6}" type="slidenum">
              <a:rPr lang="en-US" smtClean="0"/>
              <a:t>‹#›</a:t>
            </a:fld>
            <a:endParaRPr lang="en-US"/>
          </a:p>
        </p:txBody>
      </p:sp>
    </p:spTree>
    <p:extLst>
      <p:ext uri="{BB962C8B-B14F-4D97-AF65-F5344CB8AC3E}">
        <p14:creationId xmlns:p14="http://schemas.microsoft.com/office/powerpoint/2010/main" val="309152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BAF15-DDE8-A04F-998D-44479EC31F4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8827472-8609-861B-AE99-A2BA220F56D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7EB548F-6ABD-510C-B9DC-93DB4B8E7C4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3F7ABB4-0991-42D3-ABFF-3E6FB683415C}"/>
              </a:ext>
            </a:extLst>
          </p:cNvPr>
          <p:cNvSpPr>
            <a:spLocks noGrp="1"/>
          </p:cNvSpPr>
          <p:nvPr>
            <p:ph type="dt" sz="half" idx="10"/>
          </p:nvPr>
        </p:nvSpPr>
        <p:spPr/>
        <p:txBody>
          <a:bodyPr/>
          <a:lstStyle/>
          <a:p>
            <a:fld id="{D7EAD9B9-4926-724C-9D41-30A1DF3BE588}" type="datetimeFigureOut">
              <a:rPr lang="en-US" smtClean="0"/>
              <a:t>7/20/23</a:t>
            </a:fld>
            <a:endParaRPr lang="en-US"/>
          </a:p>
        </p:txBody>
      </p:sp>
      <p:sp>
        <p:nvSpPr>
          <p:cNvPr id="6" name="Footer Placeholder 5">
            <a:extLst>
              <a:ext uri="{FF2B5EF4-FFF2-40B4-BE49-F238E27FC236}">
                <a16:creationId xmlns:a16="http://schemas.microsoft.com/office/drawing/2014/main" id="{CAD00C7D-EC96-C07C-A2B6-69EC3F8799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DF6EBB-68AF-6C5A-9E6D-D588CC579DAA}"/>
              </a:ext>
            </a:extLst>
          </p:cNvPr>
          <p:cNvSpPr>
            <a:spLocks noGrp="1"/>
          </p:cNvSpPr>
          <p:nvPr>
            <p:ph type="sldNum" sz="quarter" idx="12"/>
          </p:nvPr>
        </p:nvSpPr>
        <p:spPr/>
        <p:txBody>
          <a:bodyPr/>
          <a:lstStyle/>
          <a:p>
            <a:fld id="{3AD057BD-0523-F44F-88A5-B7B3F491F6B6}" type="slidenum">
              <a:rPr lang="en-US" smtClean="0"/>
              <a:t>‹#›</a:t>
            </a:fld>
            <a:endParaRPr lang="en-US"/>
          </a:p>
        </p:txBody>
      </p:sp>
    </p:spTree>
    <p:extLst>
      <p:ext uri="{BB962C8B-B14F-4D97-AF65-F5344CB8AC3E}">
        <p14:creationId xmlns:p14="http://schemas.microsoft.com/office/powerpoint/2010/main" val="1911569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453AC-300B-0916-347B-FE0A53B28A2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4C74EE5-E7D6-F42D-C1C6-FF661C24ED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40B45FC-979F-0DE3-FE1A-9A6B7CD3D9C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1076A8B-30AC-04EE-1E75-30813C83B6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0B65A57-DD06-B683-833A-46109696E86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799EFB2-EC17-9518-A992-36A284B8D742}"/>
              </a:ext>
            </a:extLst>
          </p:cNvPr>
          <p:cNvSpPr>
            <a:spLocks noGrp="1"/>
          </p:cNvSpPr>
          <p:nvPr>
            <p:ph type="dt" sz="half" idx="10"/>
          </p:nvPr>
        </p:nvSpPr>
        <p:spPr/>
        <p:txBody>
          <a:bodyPr/>
          <a:lstStyle/>
          <a:p>
            <a:fld id="{D7EAD9B9-4926-724C-9D41-30A1DF3BE588}" type="datetimeFigureOut">
              <a:rPr lang="en-US" smtClean="0"/>
              <a:t>7/20/23</a:t>
            </a:fld>
            <a:endParaRPr lang="en-US"/>
          </a:p>
        </p:txBody>
      </p:sp>
      <p:sp>
        <p:nvSpPr>
          <p:cNvPr id="8" name="Footer Placeholder 7">
            <a:extLst>
              <a:ext uri="{FF2B5EF4-FFF2-40B4-BE49-F238E27FC236}">
                <a16:creationId xmlns:a16="http://schemas.microsoft.com/office/drawing/2014/main" id="{1BA9C64F-28FC-BF4B-A0F5-4B3A807788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388C72-2BED-8B89-5EA7-89678263B3B2}"/>
              </a:ext>
            </a:extLst>
          </p:cNvPr>
          <p:cNvSpPr>
            <a:spLocks noGrp="1"/>
          </p:cNvSpPr>
          <p:nvPr>
            <p:ph type="sldNum" sz="quarter" idx="12"/>
          </p:nvPr>
        </p:nvSpPr>
        <p:spPr/>
        <p:txBody>
          <a:bodyPr/>
          <a:lstStyle/>
          <a:p>
            <a:fld id="{3AD057BD-0523-F44F-88A5-B7B3F491F6B6}" type="slidenum">
              <a:rPr lang="en-US" smtClean="0"/>
              <a:t>‹#›</a:t>
            </a:fld>
            <a:endParaRPr lang="en-US"/>
          </a:p>
        </p:txBody>
      </p:sp>
    </p:spTree>
    <p:extLst>
      <p:ext uri="{BB962C8B-B14F-4D97-AF65-F5344CB8AC3E}">
        <p14:creationId xmlns:p14="http://schemas.microsoft.com/office/powerpoint/2010/main" val="2491127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C5303-6029-30F7-023D-582377E06F2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024E9CF-88ED-030B-67AA-11C5D6975F3E}"/>
              </a:ext>
            </a:extLst>
          </p:cNvPr>
          <p:cNvSpPr>
            <a:spLocks noGrp="1"/>
          </p:cNvSpPr>
          <p:nvPr>
            <p:ph type="dt" sz="half" idx="10"/>
          </p:nvPr>
        </p:nvSpPr>
        <p:spPr/>
        <p:txBody>
          <a:bodyPr/>
          <a:lstStyle/>
          <a:p>
            <a:fld id="{D7EAD9B9-4926-724C-9D41-30A1DF3BE588}" type="datetimeFigureOut">
              <a:rPr lang="en-US" smtClean="0"/>
              <a:t>7/20/23</a:t>
            </a:fld>
            <a:endParaRPr lang="en-US"/>
          </a:p>
        </p:txBody>
      </p:sp>
      <p:sp>
        <p:nvSpPr>
          <p:cNvPr id="4" name="Footer Placeholder 3">
            <a:extLst>
              <a:ext uri="{FF2B5EF4-FFF2-40B4-BE49-F238E27FC236}">
                <a16:creationId xmlns:a16="http://schemas.microsoft.com/office/drawing/2014/main" id="{77B8341A-D367-5D13-F909-830B6DECCF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FD6016-35B3-AE74-23C5-62278E83E423}"/>
              </a:ext>
            </a:extLst>
          </p:cNvPr>
          <p:cNvSpPr>
            <a:spLocks noGrp="1"/>
          </p:cNvSpPr>
          <p:nvPr>
            <p:ph type="sldNum" sz="quarter" idx="12"/>
          </p:nvPr>
        </p:nvSpPr>
        <p:spPr/>
        <p:txBody>
          <a:bodyPr/>
          <a:lstStyle/>
          <a:p>
            <a:fld id="{3AD057BD-0523-F44F-88A5-B7B3F491F6B6}" type="slidenum">
              <a:rPr lang="en-US" smtClean="0"/>
              <a:t>‹#›</a:t>
            </a:fld>
            <a:endParaRPr lang="en-US"/>
          </a:p>
        </p:txBody>
      </p:sp>
    </p:spTree>
    <p:extLst>
      <p:ext uri="{BB962C8B-B14F-4D97-AF65-F5344CB8AC3E}">
        <p14:creationId xmlns:p14="http://schemas.microsoft.com/office/powerpoint/2010/main" val="2013360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DA505C-0B67-524A-3858-3E89610E7C20}"/>
              </a:ext>
            </a:extLst>
          </p:cNvPr>
          <p:cNvSpPr>
            <a:spLocks noGrp="1"/>
          </p:cNvSpPr>
          <p:nvPr>
            <p:ph type="dt" sz="half" idx="10"/>
          </p:nvPr>
        </p:nvSpPr>
        <p:spPr/>
        <p:txBody>
          <a:bodyPr/>
          <a:lstStyle/>
          <a:p>
            <a:fld id="{D7EAD9B9-4926-724C-9D41-30A1DF3BE588}" type="datetimeFigureOut">
              <a:rPr lang="en-US" smtClean="0"/>
              <a:t>7/20/23</a:t>
            </a:fld>
            <a:endParaRPr lang="en-US"/>
          </a:p>
        </p:txBody>
      </p:sp>
      <p:sp>
        <p:nvSpPr>
          <p:cNvPr id="3" name="Footer Placeholder 2">
            <a:extLst>
              <a:ext uri="{FF2B5EF4-FFF2-40B4-BE49-F238E27FC236}">
                <a16:creationId xmlns:a16="http://schemas.microsoft.com/office/drawing/2014/main" id="{AF577A92-4712-EF2D-7A77-93D581D555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33693A-4E08-CB0B-4A27-1DC1E15E2602}"/>
              </a:ext>
            </a:extLst>
          </p:cNvPr>
          <p:cNvSpPr>
            <a:spLocks noGrp="1"/>
          </p:cNvSpPr>
          <p:nvPr>
            <p:ph type="sldNum" sz="quarter" idx="12"/>
          </p:nvPr>
        </p:nvSpPr>
        <p:spPr/>
        <p:txBody>
          <a:bodyPr/>
          <a:lstStyle/>
          <a:p>
            <a:fld id="{3AD057BD-0523-F44F-88A5-B7B3F491F6B6}" type="slidenum">
              <a:rPr lang="en-US" smtClean="0"/>
              <a:t>‹#›</a:t>
            </a:fld>
            <a:endParaRPr lang="en-US"/>
          </a:p>
        </p:txBody>
      </p:sp>
    </p:spTree>
    <p:extLst>
      <p:ext uri="{BB962C8B-B14F-4D97-AF65-F5344CB8AC3E}">
        <p14:creationId xmlns:p14="http://schemas.microsoft.com/office/powerpoint/2010/main" val="97373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E69E5-FC7D-8450-3CC4-3D23A38F130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D7E0B90-4D64-7353-40BF-7F6762B8BB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3C26862-A41B-9757-F2D5-83AC1B6A52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4BFE1F8-1855-9F7A-4597-D34FB231CC15}"/>
              </a:ext>
            </a:extLst>
          </p:cNvPr>
          <p:cNvSpPr>
            <a:spLocks noGrp="1"/>
          </p:cNvSpPr>
          <p:nvPr>
            <p:ph type="dt" sz="half" idx="10"/>
          </p:nvPr>
        </p:nvSpPr>
        <p:spPr/>
        <p:txBody>
          <a:bodyPr/>
          <a:lstStyle/>
          <a:p>
            <a:fld id="{D7EAD9B9-4926-724C-9D41-30A1DF3BE588}" type="datetimeFigureOut">
              <a:rPr lang="en-US" smtClean="0"/>
              <a:t>7/20/23</a:t>
            </a:fld>
            <a:endParaRPr lang="en-US"/>
          </a:p>
        </p:txBody>
      </p:sp>
      <p:sp>
        <p:nvSpPr>
          <p:cNvPr id="6" name="Footer Placeholder 5">
            <a:extLst>
              <a:ext uri="{FF2B5EF4-FFF2-40B4-BE49-F238E27FC236}">
                <a16:creationId xmlns:a16="http://schemas.microsoft.com/office/drawing/2014/main" id="{23607155-DCD3-FC89-498A-E03343106C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ED2CBA-4E9C-DEB5-C8FB-D348297A6DB2}"/>
              </a:ext>
            </a:extLst>
          </p:cNvPr>
          <p:cNvSpPr>
            <a:spLocks noGrp="1"/>
          </p:cNvSpPr>
          <p:nvPr>
            <p:ph type="sldNum" sz="quarter" idx="12"/>
          </p:nvPr>
        </p:nvSpPr>
        <p:spPr/>
        <p:txBody>
          <a:bodyPr/>
          <a:lstStyle/>
          <a:p>
            <a:fld id="{3AD057BD-0523-F44F-88A5-B7B3F491F6B6}" type="slidenum">
              <a:rPr lang="en-US" smtClean="0"/>
              <a:t>‹#›</a:t>
            </a:fld>
            <a:endParaRPr lang="en-US"/>
          </a:p>
        </p:txBody>
      </p:sp>
    </p:spTree>
    <p:extLst>
      <p:ext uri="{BB962C8B-B14F-4D97-AF65-F5344CB8AC3E}">
        <p14:creationId xmlns:p14="http://schemas.microsoft.com/office/powerpoint/2010/main" val="2542629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5FE69-371B-3E2A-E0F3-6533DFE9553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F053A29-57D9-D92C-7CDE-42D59375BF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445A90-2C71-32E1-5492-37CE1B19C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206FF2D-779F-EC61-9DD5-D8F0863709A3}"/>
              </a:ext>
            </a:extLst>
          </p:cNvPr>
          <p:cNvSpPr>
            <a:spLocks noGrp="1"/>
          </p:cNvSpPr>
          <p:nvPr>
            <p:ph type="dt" sz="half" idx="10"/>
          </p:nvPr>
        </p:nvSpPr>
        <p:spPr/>
        <p:txBody>
          <a:bodyPr/>
          <a:lstStyle/>
          <a:p>
            <a:fld id="{D7EAD9B9-4926-724C-9D41-30A1DF3BE588}" type="datetimeFigureOut">
              <a:rPr lang="en-US" smtClean="0"/>
              <a:t>7/20/23</a:t>
            </a:fld>
            <a:endParaRPr lang="en-US"/>
          </a:p>
        </p:txBody>
      </p:sp>
      <p:sp>
        <p:nvSpPr>
          <p:cNvPr id="6" name="Footer Placeholder 5">
            <a:extLst>
              <a:ext uri="{FF2B5EF4-FFF2-40B4-BE49-F238E27FC236}">
                <a16:creationId xmlns:a16="http://schemas.microsoft.com/office/drawing/2014/main" id="{9211B15D-C3D2-1F84-52A5-127E213C5B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44DDEA-83BF-F8AB-5FE2-EAD2F42E2B3E}"/>
              </a:ext>
            </a:extLst>
          </p:cNvPr>
          <p:cNvSpPr>
            <a:spLocks noGrp="1"/>
          </p:cNvSpPr>
          <p:nvPr>
            <p:ph type="sldNum" sz="quarter" idx="12"/>
          </p:nvPr>
        </p:nvSpPr>
        <p:spPr/>
        <p:txBody>
          <a:bodyPr/>
          <a:lstStyle/>
          <a:p>
            <a:fld id="{3AD057BD-0523-F44F-88A5-B7B3F491F6B6}" type="slidenum">
              <a:rPr lang="en-US" smtClean="0"/>
              <a:t>‹#›</a:t>
            </a:fld>
            <a:endParaRPr lang="en-US"/>
          </a:p>
        </p:txBody>
      </p:sp>
    </p:spTree>
    <p:extLst>
      <p:ext uri="{BB962C8B-B14F-4D97-AF65-F5344CB8AC3E}">
        <p14:creationId xmlns:p14="http://schemas.microsoft.com/office/powerpoint/2010/main" val="2981092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E6395D-85CD-0F21-14DE-6D888E9426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CDA644A-05ED-2480-ABA8-2D19CD7342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15AE263-5940-8243-0872-62EED0117C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EAD9B9-4926-724C-9D41-30A1DF3BE588}" type="datetimeFigureOut">
              <a:rPr lang="en-US" smtClean="0"/>
              <a:t>7/20/23</a:t>
            </a:fld>
            <a:endParaRPr lang="en-US"/>
          </a:p>
        </p:txBody>
      </p:sp>
      <p:sp>
        <p:nvSpPr>
          <p:cNvPr id="5" name="Footer Placeholder 4">
            <a:extLst>
              <a:ext uri="{FF2B5EF4-FFF2-40B4-BE49-F238E27FC236}">
                <a16:creationId xmlns:a16="http://schemas.microsoft.com/office/drawing/2014/main" id="{0D5E59D8-B49D-FF1D-6FA1-694BE18530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0394F6-A354-351D-BF80-B915FB2853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D057BD-0523-F44F-88A5-B7B3F491F6B6}" type="slidenum">
              <a:rPr lang="en-US" smtClean="0"/>
              <a:t>‹#›</a:t>
            </a:fld>
            <a:endParaRPr lang="en-US"/>
          </a:p>
        </p:txBody>
      </p:sp>
    </p:spTree>
    <p:extLst>
      <p:ext uri="{BB962C8B-B14F-4D97-AF65-F5344CB8AC3E}">
        <p14:creationId xmlns:p14="http://schemas.microsoft.com/office/powerpoint/2010/main" val="692964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BCB57F-A9D9-6E04-090C-B69B55054E88}"/>
              </a:ext>
            </a:extLst>
          </p:cNvPr>
          <p:cNvPicPr>
            <a:picLocks noChangeAspect="1"/>
          </p:cNvPicPr>
          <p:nvPr/>
        </p:nvPicPr>
        <p:blipFill>
          <a:blip r:embed="rId3"/>
          <a:stretch>
            <a:fillRect/>
          </a:stretch>
        </p:blipFill>
        <p:spPr>
          <a:xfrm>
            <a:off x="0" y="-1"/>
            <a:ext cx="12192000" cy="6858001"/>
          </a:xfrm>
          <a:prstGeom prst="rect">
            <a:avLst/>
          </a:prstGeom>
        </p:spPr>
      </p:pic>
      <p:pic>
        <p:nvPicPr>
          <p:cNvPr id="5" name="Picture 4">
            <a:extLst>
              <a:ext uri="{FF2B5EF4-FFF2-40B4-BE49-F238E27FC236}">
                <a16:creationId xmlns:a16="http://schemas.microsoft.com/office/drawing/2014/main" id="{B2C3E49F-2C7E-DD18-931C-E54F5EBA0F8E}"/>
              </a:ext>
            </a:extLst>
          </p:cNvPr>
          <p:cNvPicPr>
            <a:picLocks noChangeAspect="1"/>
          </p:cNvPicPr>
          <p:nvPr/>
        </p:nvPicPr>
        <p:blipFill>
          <a:blip r:embed="rId4"/>
          <a:stretch>
            <a:fillRect/>
          </a:stretch>
        </p:blipFill>
        <p:spPr>
          <a:xfrm>
            <a:off x="1358475" y="863657"/>
            <a:ext cx="3335445" cy="5130685"/>
          </a:xfrm>
          <a:prstGeom prst="rect">
            <a:avLst/>
          </a:prstGeom>
          <a:effectLst>
            <a:outerShdw blurRad="50800" dist="152400" dir="2700000" algn="tl" rotWithShape="0">
              <a:prstClr val="black">
                <a:alpha val="40000"/>
              </a:prstClr>
            </a:outerShdw>
          </a:effectLst>
        </p:spPr>
      </p:pic>
      <p:sp>
        <p:nvSpPr>
          <p:cNvPr id="7" name="TextBox 6">
            <a:extLst>
              <a:ext uri="{FF2B5EF4-FFF2-40B4-BE49-F238E27FC236}">
                <a16:creationId xmlns:a16="http://schemas.microsoft.com/office/drawing/2014/main" id="{36A900B7-A97A-D86B-F0AE-D72A908ED48B}"/>
              </a:ext>
            </a:extLst>
          </p:cNvPr>
          <p:cNvSpPr txBox="1"/>
          <p:nvPr/>
        </p:nvSpPr>
        <p:spPr>
          <a:xfrm>
            <a:off x="4693920" y="2182504"/>
            <a:ext cx="7019541" cy="2369880"/>
          </a:xfrm>
          <a:prstGeom prst="rect">
            <a:avLst/>
          </a:prstGeom>
          <a:noFill/>
        </p:spPr>
        <p:txBody>
          <a:bodyPr wrap="square" rtlCol="0">
            <a:spAutoFit/>
          </a:bodyPr>
          <a:lstStyle/>
          <a:p>
            <a:pPr algn="ctr"/>
            <a:r>
              <a:rPr lang="en-US" sz="8000" b="1" dirty="0">
                <a:solidFill>
                  <a:srgbClr val="FD00BA"/>
                </a:solidFill>
              </a:rPr>
              <a:t>WHODUNNIT?</a:t>
            </a:r>
          </a:p>
          <a:p>
            <a:pPr algn="ctr"/>
            <a:r>
              <a:rPr lang="en-US" sz="3200" i="1" dirty="0"/>
              <a:t>Plotting your own funny mystery</a:t>
            </a:r>
            <a:endParaRPr lang="en-US" sz="2000" i="1" dirty="0"/>
          </a:p>
          <a:p>
            <a:pPr algn="ctr"/>
            <a:r>
              <a:rPr lang="en-US" sz="3600" dirty="0"/>
              <a:t> </a:t>
            </a:r>
          </a:p>
        </p:txBody>
      </p:sp>
    </p:spTree>
    <p:extLst>
      <p:ext uri="{BB962C8B-B14F-4D97-AF65-F5344CB8AC3E}">
        <p14:creationId xmlns:p14="http://schemas.microsoft.com/office/powerpoint/2010/main" val="2907787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BCB57F-A9D9-6E04-090C-B69B55054E88}"/>
              </a:ext>
            </a:extLst>
          </p:cNvPr>
          <p:cNvPicPr>
            <a:picLocks noChangeAspect="1"/>
          </p:cNvPicPr>
          <p:nvPr/>
        </p:nvPicPr>
        <p:blipFill>
          <a:blip r:embed="rId3"/>
          <a:stretch>
            <a:fillRect/>
          </a:stretch>
        </p:blipFill>
        <p:spPr>
          <a:xfrm>
            <a:off x="-1" y="0"/>
            <a:ext cx="12192000" cy="6858001"/>
          </a:xfrm>
          <a:prstGeom prst="rect">
            <a:avLst/>
          </a:prstGeom>
        </p:spPr>
      </p:pic>
      <p:sp>
        <p:nvSpPr>
          <p:cNvPr id="2" name="TextBox 1">
            <a:extLst>
              <a:ext uri="{FF2B5EF4-FFF2-40B4-BE49-F238E27FC236}">
                <a16:creationId xmlns:a16="http://schemas.microsoft.com/office/drawing/2014/main" id="{CF8A7F21-9882-07D4-E4C8-C5562C6262AF}"/>
              </a:ext>
            </a:extLst>
          </p:cNvPr>
          <p:cNvSpPr txBox="1"/>
          <p:nvPr/>
        </p:nvSpPr>
        <p:spPr>
          <a:xfrm>
            <a:off x="1788318" y="652700"/>
            <a:ext cx="8615363" cy="707886"/>
          </a:xfrm>
          <a:prstGeom prst="rect">
            <a:avLst/>
          </a:prstGeom>
          <a:noFill/>
        </p:spPr>
        <p:txBody>
          <a:bodyPr wrap="square" rtlCol="0">
            <a:spAutoFit/>
          </a:bodyPr>
          <a:lstStyle/>
          <a:p>
            <a:pPr algn="ctr"/>
            <a:r>
              <a:rPr lang="en-US" sz="4000" b="1" dirty="0"/>
              <a:t>MURDER ON A SCHOOL NIGHT</a:t>
            </a:r>
          </a:p>
        </p:txBody>
      </p:sp>
      <p:sp>
        <p:nvSpPr>
          <p:cNvPr id="3" name="TextBox 2">
            <a:extLst>
              <a:ext uri="{FF2B5EF4-FFF2-40B4-BE49-F238E27FC236}">
                <a16:creationId xmlns:a16="http://schemas.microsoft.com/office/drawing/2014/main" id="{B4B12335-3264-62A7-F91B-ED5732615AE1}"/>
              </a:ext>
            </a:extLst>
          </p:cNvPr>
          <p:cNvSpPr txBox="1"/>
          <p:nvPr/>
        </p:nvSpPr>
        <p:spPr>
          <a:xfrm>
            <a:off x="932259" y="1670386"/>
            <a:ext cx="10527508" cy="569386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a:t>Murder On A School Night is a YA comedy murder mystery where the murders are all either committed with or related to period products.</a:t>
            </a:r>
          </a:p>
          <a:p>
            <a:pPr marL="285750" indent="-285750">
              <a:lnSpc>
                <a:spcPct val="150000"/>
              </a:lnSpc>
              <a:buFont typeface="Arial" panose="020B0604020202020204" pitchFamily="34" charset="0"/>
              <a:buChar char="•"/>
            </a:pPr>
            <a:r>
              <a:rPr lang="en-US" sz="2400" dirty="0"/>
              <a:t>Our narrator Kerry is all set to have her first kiss with her crush Scott when they discover the dead body of one of the most popular girls at school with a menstrual cup hanging out of her mouth. </a:t>
            </a:r>
          </a:p>
          <a:p>
            <a:pPr marL="285750" indent="-285750">
              <a:lnSpc>
                <a:spcPct val="150000"/>
              </a:lnSpc>
              <a:buFont typeface="Arial" panose="020B0604020202020204" pitchFamily="34" charset="0"/>
              <a:buChar char="•"/>
            </a:pPr>
            <a:r>
              <a:rPr lang="en-US" sz="2400" dirty="0"/>
              <a:t>Armed with her best friend Annie, and their love of detective novels,  Kerry and Annie set out to solve the mystery of the menstrual murderer.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2165001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BCB57F-A9D9-6E04-090C-B69B55054E88}"/>
              </a:ext>
            </a:extLst>
          </p:cNvPr>
          <p:cNvPicPr>
            <a:picLocks noChangeAspect="1"/>
          </p:cNvPicPr>
          <p:nvPr/>
        </p:nvPicPr>
        <p:blipFill>
          <a:blip r:embed="rId3"/>
          <a:stretch>
            <a:fillRect/>
          </a:stretch>
        </p:blipFill>
        <p:spPr>
          <a:xfrm>
            <a:off x="0" y="-1"/>
            <a:ext cx="12192000" cy="6858001"/>
          </a:xfrm>
          <a:prstGeom prst="rect">
            <a:avLst/>
          </a:prstGeom>
        </p:spPr>
      </p:pic>
      <p:sp>
        <p:nvSpPr>
          <p:cNvPr id="2" name="TextBox 1">
            <a:extLst>
              <a:ext uri="{FF2B5EF4-FFF2-40B4-BE49-F238E27FC236}">
                <a16:creationId xmlns:a16="http://schemas.microsoft.com/office/drawing/2014/main" id="{48B4B681-A8EB-6395-AC6F-840A9CD0A420}"/>
              </a:ext>
            </a:extLst>
          </p:cNvPr>
          <p:cNvSpPr txBox="1"/>
          <p:nvPr/>
        </p:nvSpPr>
        <p:spPr>
          <a:xfrm>
            <a:off x="1788318" y="652700"/>
            <a:ext cx="8615363" cy="707886"/>
          </a:xfrm>
          <a:prstGeom prst="rect">
            <a:avLst/>
          </a:prstGeom>
          <a:noFill/>
        </p:spPr>
        <p:txBody>
          <a:bodyPr wrap="square" rtlCol="0">
            <a:spAutoFit/>
          </a:bodyPr>
          <a:lstStyle/>
          <a:p>
            <a:pPr algn="ctr"/>
            <a:r>
              <a:rPr lang="en-US" sz="4000" b="1" dirty="0"/>
              <a:t>THE INGREDIENTS FOR MURDER</a:t>
            </a:r>
          </a:p>
        </p:txBody>
      </p:sp>
      <p:pic>
        <p:nvPicPr>
          <p:cNvPr id="5" name="Picture 4" descr="Crime Scene Body Chalk Outline Template - SlideModel">
            <a:extLst>
              <a:ext uri="{FF2B5EF4-FFF2-40B4-BE49-F238E27FC236}">
                <a16:creationId xmlns:a16="http://schemas.microsoft.com/office/drawing/2014/main" id="{3EE0C01C-D3EC-4ECB-3344-F95BEBA319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213" y="1844675"/>
            <a:ext cx="3427413" cy="2517775"/>
          </a:xfrm>
          <a:prstGeom prst="rect">
            <a:avLst/>
          </a:prstGeom>
          <a:extLst>
            <a:ext uri="{909E8E84-426E-40DD-AFC4-6F175D3DCCD1}">
              <a14:hiddenFill xmlns:a14="http://schemas.microsoft.com/office/drawing/2010/main">
                <a:solidFill>
                  <a:srgbClr val="FFFFFF"/>
                </a:solidFill>
              </a14:hiddenFill>
            </a:ext>
          </a:extLst>
        </p:spPr>
      </p:pic>
      <p:pic>
        <p:nvPicPr>
          <p:cNvPr id="6" name="Picture 5" descr="Pokémon: Detective Pikachu 2 still coming out, studios insist - Polygon">
            <a:extLst>
              <a:ext uri="{FF2B5EF4-FFF2-40B4-BE49-F238E27FC236}">
                <a16:creationId xmlns:a16="http://schemas.microsoft.com/office/drawing/2014/main" id="{F1CEADAB-16B5-6502-774E-4BBB2671C7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7063" y="1844675"/>
            <a:ext cx="2517775" cy="2517775"/>
          </a:xfrm>
          <a:prstGeom prst="rect">
            <a:avLst/>
          </a:prstGeom>
          <a:extLst>
            <a:ext uri="{909E8E84-426E-40DD-AFC4-6F175D3DCCD1}">
              <a14:hiddenFill xmlns:a14="http://schemas.microsoft.com/office/drawing/2010/main">
                <a:solidFill>
                  <a:srgbClr val="FFFFFF"/>
                </a:solidFill>
              </a14:hiddenFill>
            </a:ext>
          </a:extLst>
        </p:spPr>
      </p:pic>
      <p:pic>
        <p:nvPicPr>
          <p:cNvPr id="7" name="Picture 6" descr="Why Images - Free Download on Freepik">
            <a:extLst>
              <a:ext uri="{FF2B5EF4-FFF2-40B4-BE49-F238E27FC236}">
                <a16:creationId xmlns:a16="http://schemas.microsoft.com/office/drawing/2014/main" id="{11E31F33-BC11-7B21-0FDD-CA7995E49F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8213" y="4432300"/>
            <a:ext cx="2935288" cy="1862138"/>
          </a:xfrm>
          <a:prstGeom prst="rect">
            <a:avLst/>
          </a:prstGeom>
          <a:extLst>
            <a:ext uri="{909E8E84-426E-40DD-AFC4-6F175D3DCCD1}">
              <a14:hiddenFill xmlns:a14="http://schemas.microsoft.com/office/drawing/2010/main">
                <a:solidFill>
                  <a:srgbClr val="FFFFFF"/>
                </a:solidFill>
              </a14:hiddenFill>
            </a:ext>
          </a:extLst>
        </p:spPr>
      </p:pic>
      <p:pic>
        <p:nvPicPr>
          <p:cNvPr id="8" name="Picture 8" descr="What is evidence-based practice?">
            <a:extLst>
              <a:ext uri="{FF2B5EF4-FFF2-40B4-BE49-F238E27FC236}">
                <a16:creationId xmlns:a16="http://schemas.microsoft.com/office/drawing/2014/main" id="{17EE8F94-18C7-80E9-7005-BFCF4D01F1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44938" y="4432300"/>
            <a:ext cx="3009900" cy="1862138"/>
          </a:xfrm>
          <a:prstGeom prst="rect">
            <a:avLst/>
          </a:prstGeom>
          <a:extLst>
            <a:ext uri="{909E8E84-426E-40DD-AFC4-6F175D3DCCD1}">
              <a14:hiddenFill xmlns:a14="http://schemas.microsoft.com/office/drawing/2010/main">
                <a:solidFill>
                  <a:srgbClr val="FFFFFF"/>
                </a:solidFill>
              </a14:hiddenFill>
            </a:ext>
          </a:extLst>
        </p:spPr>
      </p:pic>
      <p:pic>
        <p:nvPicPr>
          <p:cNvPr id="9" name="Picture 12" descr="Plot Diagram &amp; Narrative Arc: Definition, Example &amp; Elements |  StoryboardThat">
            <a:extLst>
              <a:ext uri="{FF2B5EF4-FFF2-40B4-BE49-F238E27FC236}">
                <a16:creationId xmlns:a16="http://schemas.microsoft.com/office/drawing/2014/main" id="{B31068A6-0F3D-D4AF-D7F3-1C12B5C796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24688" y="1844675"/>
            <a:ext cx="4227513" cy="2452688"/>
          </a:xfrm>
          <a:prstGeom prst="rect">
            <a:avLst/>
          </a:prstGeom>
          <a:extLst>
            <a:ext uri="{909E8E84-426E-40DD-AFC4-6F175D3DCCD1}">
              <a14:hiddenFill xmlns:a14="http://schemas.microsoft.com/office/drawing/2010/main">
                <a:solidFill>
                  <a:srgbClr val="FFFFFF"/>
                </a:solidFill>
              </a14:hiddenFill>
            </a:ext>
          </a:extLst>
        </p:spPr>
      </p:pic>
      <p:pic>
        <p:nvPicPr>
          <p:cNvPr id="10" name="Picture 10" descr="Why Do We Say 'Red Herring' &amp; What Does It Mean? | HistoryExtra">
            <a:extLst>
              <a:ext uri="{FF2B5EF4-FFF2-40B4-BE49-F238E27FC236}">
                <a16:creationId xmlns:a16="http://schemas.microsoft.com/office/drawing/2014/main" id="{35DFC9D5-D39F-16F8-4442-ECF92167B09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24688" y="4367213"/>
            <a:ext cx="2930525" cy="1927225"/>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14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BCB57F-A9D9-6E04-090C-B69B55054E88}"/>
              </a:ext>
            </a:extLst>
          </p:cNvPr>
          <p:cNvPicPr>
            <a:picLocks noChangeAspect="1"/>
          </p:cNvPicPr>
          <p:nvPr/>
        </p:nvPicPr>
        <p:blipFill>
          <a:blip r:embed="rId3"/>
          <a:stretch>
            <a:fillRect/>
          </a:stretch>
        </p:blipFill>
        <p:spPr>
          <a:xfrm>
            <a:off x="-1" y="-1"/>
            <a:ext cx="12192000" cy="6858001"/>
          </a:xfrm>
          <a:prstGeom prst="rect">
            <a:avLst/>
          </a:prstGeom>
        </p:spPr>
      </p:pic>
      <p:sp>
        <p:nvSpPr>
          <p:cNvPr id="2" name="TextBox 1">
            <a:extLst>
              <a:ext uri="{FF2B5EF4-FFF2-40B4-BE49-F238E27FC236}">
                <a16:creationId xmlns:a16="http://schemas.microsoft.com/office/drawing/2014/main" id="{48B4B681-A8EB-6395-AC6F-840A9CD0A420}"/>
              </a:ext>
            </a:extLst>
          </p:cNvPr>
          <p:cNvSpPr txBox="1"/>
          <p:nvPr/>
        </p:nvSpPr>
        <p:spPr>
          <a:xfrm>
            <a:off x="1788318" y="652700"/>
            <a:ext cx="8615363" cy="1323439"/>
          </a:xfrm>
          <a:prstGeom prst="rect">
            <a:avLst/>
          </a:prstGeom>
          <a:noFill/>
        </p:spPr>
        <p:txBody>
          <a:bodyPr wrap="square" rtlCol="0">
            <a:spAutoFit/>
          </a:bodyPr>
          <a:lstStyle/>
          <a:p>
            <a:pPr algn="ctr"/>
            <a:r>
              <a:rPr lang="en-US" sz="4000" b="1" dirty="0"/>
              <a:t>SO IN MURDER ON A SCHOOL NIGHT IT’S… </a:t>
            </a:r>
          </a:p>
        </p:txBody>
      </p:sp>
      <p:pic>
        <p:nvPicPr>
          <p:cNvPr id="1026" name="Picture 2" descr="Premium Vector | Cute funny jumping menstrual cup waving hand character">
            <a:extLst>
              <a:ext uri="{FF2B5EF4-FFF2-40B4-BE49-F238E27FC236}">
                <a16:creationId xmlns:a16="http://schemas.microsoft.com/office/drawing/2014/main" id="{DA4D0D05-B5C2-2352-A319-8D822D8394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249" y="2204739"/>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5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BCB57F-A9D9-6E04-090C-B69B55054E88}"/>
              </a:ext>
            </a:extLst>
          </p:cNvPr>
          <p:cNvPicPr>
            <a:picLocks noChangeAspect="1"/>
          </p:cNvPicPr>
          <p:nvPr/>
        </p:nvPicPr>
        <p:blipFill>
          <a:blip r:embed="rId3"/>
          <a:stretch>
            <a:fillRect/>
          </a:stretch>
        </p:blipFill>
        <p:spPr>
          <a:xfrm>
            <a:off x="0" y="-1"/>
            <a:ext cx="12192000" cy="6858001"/>
          </a:xfrm>
          <a:prstGeom prst="rect">
            <a:avLst/>
          </a:prstGeom>
        </p:spPr>
      </p:pic>
      <p:sp>
        <p:nvSpPr>
          <p:cNvPr id="2" name="Title 1">
            <a:extLst>
              <a:ext uri="{FF2B5EF4-FFF2-40B4-BE49-F238E27FC236}">
                <a16:creationId xmlns:a16="http://schemas.microsoft.com/office/drawing/2014/main" id="{2D843A43-89B6-B6A4-0FA8-59766B60AC93}"/>
              </a:ext>
            </a:extLst>
          </p:cNvPr>
          <p:cNvSpPr txBox="1">
            <a:spLocks/>
          </p:cNvSpPr>
          <p:nvPr/>
        </p:nvSpPr>
        <p:spPr>
          <a:xfrm>
            <a:off x="838200" y="493141"/>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But… How do you make it funny?</a:t>
            </a:r>
          </a:p>
        </p:txBody>
      </p:sp>
      <p:sp>
        <p:nvSpPr>
          <p:cNvPr id="3" name="TextBox 2">
            <a:extLst>
              <a:ext uri="{FF2B5EF4-FFF2-40B4-BE49-F238E27FC236}">
                <a16:creationId xmlns:a16="http://schemas.microsoft.com/office/drawing/2014/main" id="{65C877B9-E25D-E20D-C4E1-C406C1C53634}"/>
              </a:ext>
            </a:extLst>
          </p:cNvPr>
          <p:cNvSpPr txBox="1"/>
          <p:nvPr/>
        </p:nvSpPr>
        <p:spPr>
          <a:xfrm>
            <a:off x="1106424" y="2227964"/>
            <a:ext cx="10820400" cy="646331"/>
          </a:xfrm>
          <a:prstGeom prst="rect">
            <a:avLst/>
          </a:prstGeom>
          <a:noFill/>
        </p:spPr>
        <p:txBody>
          <a:bodyPr wrap="square" rtlCol="0">
            <a:spAutoFit/>
          </a:bodyPr>
          <a:lstStyle/>
          <a:p>
            <a:r>
              <a:rPr lang="en-US" sz="3600" dirty="0"/>
              <a:t>...Well, what makes you laugh? </a:t>
            </a:r>
          </a:p>
        </p:txBody>
      </p:sp>
      <p:pic>
        <p:nvPicPr>
          <p:cNvPr id="5" name="Picture 2" descr="Laughing Cat wallpapers | Laughing Cat stock photos">
            <a:extLst>
              <a:ext uri="{FF2B5EF4-FFF2-40B4-BE49-F238E27FC236}">
                <a16:creationId xmlns:a16="http://schemas.microsoft.com/office/drawing/2014/main" id="{53B910FF-AE83-B5E0-FBE6-D574CAE201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5513" y="3283555"/>
            <a:ext cx="4696124" cy="2926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569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BCB57F-A9D9-6E04-090C-B69B55054E88}"/>
              </a:ext>
            </a:extLst>
          </p:cNvPr>
          <p:cNvPicPr>
            <a:picLocks noChangeAspect="1"/>
          </p:cNvPicPr>
          <p:nvPr/>
        </p:nvPicPr>
        <p:blipFill>
          <a:blip r:embed="rId3"/>
          <a:stretch>
            <a:fillRect/>
          </a:stretch>
        </p:blipFill>
        <p:spPr>
          <a:xfrm>
            <a:off x="0" y="-1"/>
            <a:ext cx="12192000" cy="6858001"/>
          </a:xfrm>
          <a:prstGeom prst="rect">
            <a:avLst/>
          </a:prstGeom>
        </p:spPr>
      </p:pic>
      <p:sp>
        <p:nvSpPr>
          <p:cNvPr id="2" name="Title 1">
            <a:extLst>
              <a:ext uri="{FF2B5EF4-FFF2-40B4-BE49-F238E27FC236}">
                <a16:creationId xmlns:a16="http://schemas.microsoft.com/office/drawing/2014/main" id="{9339ECF9-A04A-D88E-4475-19E38DF15E6C}"/>
              </a:ext>
            </a:extLst>
          </p:cNvPr>
          <p:cNvSpPr txBox="1">
            <a:spLocks/>
          </p:cNvSpPr>
          <p:nvPr/>
        </p:nvSpPr>
        <p:spPr>
          <a:xfrm>
            <a:off x="838200" y="59562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a:t>What </a:t>
            </a:r>
            <a:r>
              <a:rPr lang="en-US" sz="5400" b="1" i="1"/>
              <a:t>is</a:t>
            </a:r>
            <a:r>
              <a:rPr lang="en-US" sz="5400" b="1"/>
              <a:t> funny? </a:t>
            </a:r>
            <a:endParaRPr lang="en-US" sz="5400" b="1" dirty="0"/>
          </a:p>
        </p:txBody>
      </p:sp>
      <p:sp>
        <p:nvSpPr>
          <p:cNvPr id="3" name="TextBox 2">
            <a:extLst>
              <a:ext uri="{FF2B5EF4-FFF2-40B4-BE49-F238E27FC236}">
                <a16:creationId xmlns:a16="http://schemas.microsoft.com/office/drawing/2014/main" id="{9198CD90-8D53-A459-255F-09280A9B3CE0}"/>
              </a:ext>
            </a:extLst>
          </p:cNvPr>
          <p:cNvSpPr txBox="1"/>
          <p:nvPr/>
        </p:nvSpPr>
        <p:spPr>
          <a:xfrm>
            <a:off x="1372290" y="2519709"/>
            <a:ext cx="8333117" cy="2308324"/>
          </a:xfrm>
          <a:prstGeom prst="rect">
            <a:avLst/>
          </a:prstGeom>
          <a:noFill/>
        </p:spPr>
        <p:txBody>
          <a:bodyPr wrap="square" rtlCol="0">
            <a:spAutoFit/>
          </a:bodyPr>
          <a:lstStyle/>
          <a:p>
            <a:pPr marL="285750" indent="-285750">
              <a:buFont typeface="Arial" panose="020B0604020202020204" pitchFamily="34" charset="0"/>
              <a:buChar char="•"/>
            </a:pPr>
            <a:r>
              <a:rPr lang="en-US" sz="3600" dirty="0"/>
              <a:t>The rule of 3</a:t>
            </a:r>
          </a:p>
          <a:p>
            <a:pPr marL="285750" indent="-285750">
              <a:buFont typeface="Arial" panose="020B0604020202020204" pitchFamily="34" charset="0"/>
              <a:buChar char="•"/>
            </a:pPr>
            <a:r>
              <a:rPr lang="en-US" sz="3600" dirty="0"/>
              <a:t>Absurdity and the unexpected</a:t>
            </a:r>
          </a:p>
          <a:p>
            <a:pPr marL="285750" indent="-285750">
              <a:buFont typeface="Arial" panose="020B0604020202020204" pitchFamily="34" charset="0"/>
              <a:buChar char="•"/>
            </a:pPr>
            <a:r>
              <a:rPr lang="en-US" sz="3600" dirty="0"/>
              <a:t>Repetition – Callbacks</a:t>
            </a:r>
          </a:p>
          <a:p>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60394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BCB57F-A9D9-6E04-090C-B69B55054E88}"/>
              </a:ext>
            </a:extLst>
          </p:cNvPr>
          <p:cNvPicPr>
            <a:picLocks noChangeAspect="1"/>
          </p:cNvPicPr>
          <p:nvPr/>
        </p:nvPicPr>
        <p:blipFill>
          <a:blip r:embed="rId3"/>
          <a:stretch>
            <a:fillRect/>
          </a:stretch>
        </p:blipFill>
        <p:spPr>
          <a:xfrm>
            <a:off x="0" y="-1"/>
            <a:ext cx="12192000" cy="6858001"/>
          </a:xfrm>
          <a:prstGeom prst="rect">
            <a:avLst/>
          </a:prstGeom>
        </p:spPr>
      </p:pic>
      <p:sp>
        <p:nvSpPr>
          <p:cNvPr id="2" name="TextBox 1">
            <a:extLst>
              <a:ext uri="{FF2B5EF4-FFF2-40B4-BE49-F238E27FC236}">
                <a16:creationId xmlns:a16="http://schemas.microsoft.com/office/drawing/2014/main" id="{AC2DB262-AADE-8168-BFAA-17AC9EDAC0E6}"/>
              </a:ext>
            </a:extLst>
          </p:cNvPr>
          <p:cNvSpPr txBox="1"/>
          <p:nvPr/>
        </p:nvSpPr>
        <p:spPr>
          <a:xfrm>
            <a:off x="2102643" y="842963"/>
            <a:ext cx="7986713" cy="830997"/>
          </a:xfrm>
          <a:prstGeom prst="rect">
            <a:avLst/>
          </a:prstGeom>
          <a:noFill/>
        </p:spPr>
        <p:txBody>
          <a:bodyPr wrap="square" rtlCol="0">
            <a:spAutoFit/>
          </a:bodyPr>
          <a:lstStyle/>
          <a:p>
            <a:pPr algn="ctr"/>
            <a:r>
              <a:rPr lang="en-US" sz="2400" b="1" dirty="0"/>
              <a:t>WANT TO START WRITING YOUR OWN MURDER MYSTERIES?</a:t>
            </a:r>
          </a:p>
          <a:p>
            <a:pPr algn="ctr"/>
            <a:r>
              <a:rPr lang="en-US" sz="2400" b="1" dirty="0"/>
              <a:t> LET’S PLAY CLUEDO! …SORT OF! </a:t>
            </a:r>
          </a:p>
        </p:txBody>
      </p:sp>
      <p:sp>
        <p:nvSpPr>
          <p:cNvPr id="3" name="TextBox 2">
            <a:extLst>
              <a:ext uri="{FF2B5EF4-FFF2-40B4-BE49-F238E27FC236}">
                <a16:creationId xmlns:a16="http://schemas.microsoft.com/office/drawing/2014/main" id="{548DA47D-272C-0B1A-189E-63379124BD73}"/>
              </a:ext>
            </a:extLst>
          </p:cNvPr>
          <p:cNvSpPr txBox="1"/>
          <p:nvPr/>
        </p:nvSpPr>
        <p:spPr>
          <a:xfrm>
            <a:off x="1185863" y="2185988"/>
            <a:ext cx="9701212" cy="3816429"/>
          </a:xfrm>
          <a:prstGeom prst="rect">
            <a:avLst/>
          </a:prstGeom>
          <a:noFill/>
        </p:spPr>
        <p:txBody>
          <a:bodyPr wrap="square" rtlCol="0">
            <a:spAutoFit/>
          </a:bodyPr>
          <a:lstStyle/>
          <a:p>
            <a:pPr marL="285750" indent="-285750">
              <a:buFont typeface="Arial" panose="020B0604020202020204" pitchFamily="34" charset="0"/>
              <a:buChar char="•"/>
            </a:pPr>
            <a:r>
              <a:rPr lang="en-US" sz="2800" dirty="0"/>
              <a:t>What’s the crime? </a:t>
            </a:r>
          </a:p>
          <a:p>
            <a:pPr marL="285750" indent="-285750">
              <a:buFont typeface="Arial" panose="020B0604020202020204" pitchFamily="34" charset="0"/>
              <a:buChar char="•"/>
            </a:pPr>
            <a:r>
              <a:rPr lang="en-US" sz="2800" dirty="0"/>
              <a:t>What was it committed with? </a:t>
            </a:r>
          </a:p>
          <a:p>
            <a:pPr marL="285750" indent="-285750">
              <a:buFont typeface="Arial" panose="020B0604020202020204" pitchFamily="34" charset="0"/>
              <a:buChar char="•"/>
            </a:pPr>
            <a:r>
              <a:rPr lang="en-US" sz="2800" dirty="0"/>
              <a:t>Where was it committed? </a:t>
            </a:r>
          </a:p>
          <a:p>
            <a:pPr marL="285750" indent="-285750">
              <a:buFont typeface="Arial" panose="020B0604020202020204" pitchFamily="34" charset="0"/>
              <a:buChar char="•"/>
            </a:pPr>
            <a:endParaRPr lang="en-US" sz="2800" dirty="0"/>
          </a:p>
          <a:p>
            <a:r>
              <a:rPr lang="en-US" sz="2800" dirty="0"/>
              <a:t>And if you’ve got time: </a:t>
            </a:r>
          </a:p>
          <a:p>
            <a:pPr marL="457200" indent="-457200">
              <a:buFont typeface="Arial" panose="020B0604020202020204" pitchFamily="34" charset="0"/>
              <a:buChar char="•"/>
            </a:pPr>
            <a:r>
              <a:rPr lang="en-US" sz="2800" dirty="0"/>
              <a:t>Do you have a detective in mind? </a:t>
            </a:r>
          </a:p>
          <a:p>
            <a:pPr marL="457200" indent="-457200">
              <a:buFont typeface="Arial" panose="020B0604020202020204" pitchFamily="34" charset="0"/>
              <a:buChar char="•"/>
            </a:pPr>
            <a:r>
              <a:rPr lang="en-US" sz="2800" dirty="0"/>
              <a:t>Do you know the why? Or the evidence? </a:t>
            </a:r>
          </a:p>
          <a:p>
            <a:pPr marL="457200" indent="-457200">
              <a:buFont typeface="Arial" panose="020B0604020202020204" pitchFamily="34" charset="0"/>
              <a:buChar char="•"/>
            </a:pPr>
            <a:r>
              <a:rPr lang="en-US" sz="2800" dirty="0"/>
              <a:t>Anything more about the plot?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621314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BCB57F-A9D9-6E04-090C-B69B55054E88}"/>
              </a:ext>
            </a:extLst>
          </p:cNvPr>
          <p:cNvPicPr>
            <a:picLocks noChangeAspect="1"/>
          </p:cNvPicPr>
          <p:nvPr/>
        </p:nvPicPr>
        <p:blipFill>
          <a:blip r:embed="rId3"/>
          <a:stretch>
            <a:fillRect/>
          </a:stretch>
        </p:blipFill>
        <p:spPr>
          <a:xfrm>
            <a:off x="0" y="-1"/>
            <a:ext cx="12192000" cy="6858001"/>
          </a:xfrm>
          <a:prstGeom prst="rect">
            <a:avLst/>
          </a:prstGeom>
        </p:spPr>
      </p:pic>
      <p:sp>
        <p:nvSpPr>
          <p:cNvPr id="2" name="TextBox 1">
            <a:extLst>
              <a:ext uri="{FF2B5EF4-FFF2-40B4-BE49-F238E27FC236}">
                <a16:creationId xmlns:a16="http://schemas.microsoft.com/office/drawing/2014/main" id="{AC2DB262-AADE-8168-BFAA-17AC9EDAC0E6}"/>
              </a:ext>
            </a:extLst>
          </p:cNvPr>
          <p:cNvSpPr txBox="1"/>
          <p:nvPr/>
        </p:nvSpPr>
        <p:spPr>
          <a:xfrm>
            <a:off x="2131219" y="1057275"/>
            <a:ext cx="7584282" cy="830997"/>
          </a:xfrm>
          <a:prstGeom prst="rect">
            <a:avLst/>
          </a:prstGeom>
          <a:noFill/>
        </p:spPr>
        <p:txBody>
          <a:bodyPr wrap="square" rtlCol="0">
            <a:spAutoFit/>
          </a:bodyPr>
          <a:lstStyle/>
          <a:p>
            <a:pPr algn="ctr"/>
            <a:r>
              <a:rPr lang="en-US" sz="4800" b="1" dirty="0"/>
              <a:t>Happy Mystery Writing!!!</a:t>
            </a:r>
          </a:p>
        </p:txBody>
      </p:sp>
      <p:sp>
        <p:nvSpPr>
          <p:cNvPr id="3" name="TextBox 2">
            <a:extLst>
              <a:ext uri="{FF2B5EF4-FFF2-40B4-BE49-F238E27FC236}">
                <a16:creationId xmlns:a16="http://schemas.microsoft.com/office/drawing/2014/main" id="{548DA47D-272C-0B1A-189E-63379124BD73}"/>
              </a:ext>
            </a:extLst>
          </p:cNvPr>
          <p:cNvSpPr txBox="1"/>
          <p:nvPr/>
        </p:nvSpPr>
        <p:spPr>
          <a:xfrm>
            <a:off x="1185863" y="2185988"/>
            <a:ext cx="9701212"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2B09784A-3CDF-A971-FFA5-18747A58BEC2}"/>
              </a:ext>
            </a:extLst>
          </p:cNvPr>
          <p:cNvPicPr>
            <a:picLocks noChangeAspect="1"/>
          </p:cNvPicPr>
          <p:nvPr/>
        </p:nvPicPr>
        <p:blipFill>
          <a:blip r:embed="rId4"/>
          <a:stretch>
            <a:fillRect/>
          </a:stretch>
        </p:blipFill>
        <p:spPr>
          <a:xfrm>
            <a:off x="4731953" y="2014537"/>
            <a:ext cx="2728093" cy="4196438"/>
          </a:xfrm>
          <a:prstGeom prst="rect">
            <a:avLst/>
          </a:prstGeom>
          <a:effectLst>
            <a:outerShdw blurRad="50800" dist="152400" dir="2700000" algn="tl" rotWithShape="0">
              <a:prstClr val="black">
                <a:alpha val="40000"/>
              </a:prstClr>
            </a:outerShdw>
          </a:effectLst>
        </p:spPr>
      </p:pic>
    </p:spTree>
    <p:extLst>
      <p:ext uri="{BB962C8B-B14F-4D97-AF65-F5344CB8AC3E}">
        <p14:creationId xmlns:p14="http://schemas.microsoft.com/office/powerpoint/2010/main" val="2544947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649</Words>
  <Application>Microsoft Macintosh PowerPoint</Application>
  <PresentationFormat>Widescreen</PresentationFormat>
  <Paragraphs>64</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Weston</dc:creator>
  <cp:lastModifiedBy>Kate Weston</cp:lastModifiedBy>
  <cp:revision>10</cp:revision>
  <dcterms:created xsi:type="dcterms:W3CDTF">2023-07-20T08:57:42Z</dcterms:created>
  <dcterms:modified xsi:type="dcterms:W3CDTF">2023-07-20T10:00:53Z</dcterms:modified>
</cp:coreProperties>
</file>